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AI,ML,DL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29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22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10348</TotalTime>
  <Words>491</Words>
  <Application>Microsoft Office PowerPoint</Application>
  <PresentationFormat>Widescreen</PresentationFormat>
  <Paragraphs>123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Introduction to AI,ML,DL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647</cp:revision>
  <dcterms:created xsi:type="dcterms:W3CDTF">2017-06-25T15:07:02Z</dcterms:created>
  <dcterms:modified xsi:type="dcterms:W3CDTF">2024-05-25T00:00:25Z</dcterms:modified>
</cp:coreProperties>
</file>